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76" r:id="rId7"/>
    <p:sldId id="273" r:id="rId8"/>
    <p:sldId id="268" r:id="rId9"/>
    <p:sldId id="270" r:id="rId10"/>
    <p:sldId id="274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50" autoAdjust="0"/>
  </p:normalViewPr>
  <p:slideViewPr>
    <p:cSldViewPr>
      <p:cViewPr varScale="1">
        <p:scale>
          <a:sx n="103" d="100"/>
          <a:sy n="103" d="100"/>
        </p:scale>
        <p:origin x="-2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C650-1C95-434C-9052-209FB3D07444}" type="datetimeFigureOut">
              <a:rPr lang="en-US" smtClean="0"/>
              <a:t>5/5/2009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32C3-CDE1-40B0-A706-C66955ADAB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C650-1C95-434C-9052-209FB3D07444}" type="datetimeFigureOut">
              <a:rPr lang="en-US" smtClean="0"/>
              <a:t>5/5/2009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32C3-CDE1-40B0-A706-C66955ADAB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C650-1C95-434C-9052-209FB3D07444}" type="datetimeFigureOut">
              <a:rPr lang="en-US" smtClean="0"/>
              <a:t>5/5/2009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32C3-CDE1-40B0-A706-C66955ADAB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C650-1C95-434C-9052-209FB3D07444}" type="datetimeFigureOut">
              <a:rPr lang="en-US" smtClean="0"/>
              <a:t>5/5/2009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32C3-CDE1-40B0-A706-C66955ADAB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C650-1C95-434C-9052-209FB3D07444}" type="datetimeFigureOut">
              <a:rPr lang="en-US" smtClean="0"/>
              <a:t>5/5/2009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32C3-CDE1-40B0-A706-C66955ADAB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C650-1C95-434C-9052-209FB3D07444}" type="datetimeFigureOut">
              <a:rPr lang="en-US" smtClean="0"/>
              <a:t>5/5/2009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32C3-CDE1-40B0-A706-C66955ADAB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C650-1C95-434C-9052-209FB3D07444}" type="datetimeFigureOut">
              <a:rPr lang="en-US" smtClean="0"/>
              <a:t>5/5/2009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32C3-CDE1-40B0-A706-C66955ADAB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C650-1C95-434C-9052-209FB3D07444}" type="datetimeFigureOut">
              <a:rPr lang="en-US" smtClean="0"/>
              <a:t>5/5/2009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32C3-CDE1-40B0-A706-C66955ADAB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C650-1C95-434C-9052-209FB3D07444}" type="datetimeFigureOut">
              <a:rPr lang="en-US" smtClean="0"/>
              <a:t>5/5/2009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32C3-CDE1-40B0-A706-C66955ADAB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C650-1C95-434C-9052-209FB3D07444}" type="datetimeFigureOut">
              <a:rPr lang="en-US" smtClean="0"/>
              <a:t>5/5/2009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32C3-CDE1-40B0-A706-C66955ADAB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C650-1C95-434C-9052-209FB3D07444}" type="datetimeFigureOut">
              <a:rPr lang="en-US" smtClean="0"/>
              <a:t>5/5/2009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32C3-CDE1-40B0-A706-C66955ADAB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EC650-1C95-434C-9052-209FB3D07444}" type="datetimeFigureOut">
              <a:rPr lang="en-US" smtClean="0"/>
              <a:t>5/5/2009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532C3-CDE1-40B0-A706-C66955ADAB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niso.org/apps/group_public/document.php?document_id=1923&amp;wg_abbrev=sushimaintenan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COUNTER XML Examples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File Management</a:t>
            </a:r>
          </a:p>
          <a:p>
            <a:endParaRPr lang="en-US" dirty="0"/>
          </a:p>
          <a:p>
            <a:r>
              <a:rPr lang="en-US" dirty="0" smtClean="0"/>
              <a:t>2009-05-06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362200"/>
            <a:ext cx="8077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"</a:t>
            </a:r>
            <a:r>
              <a:rPr lang="en-US" sz="3200" dirty="0" err="1" smtClean="0"/>
              <a:t>sushidevelopers</a:t>
            </a:r>
            <a:r>
              <a:rPr lang="en-US" sz="3200" dirty="0" smtClean="0"/>
              <a:t>" &lt;sushidevelopers@list.niso.org&gt;</a:t>
            </a:r>
          </a:p>
          <a:p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6. Solicit comments from the SUSHI community using the SUSHI developers’ list serv. If changes need to be made, go back to step 5.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7912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7. When the comment period is completed create a link to the final file version stored on </a:t>
            </a:r>
            <a:r>
              <a:rPr lang="en-US" dirty="0" err="1" smtClean="0"/>
              <a:t>kavi</a:t>
            </a:r>
            <a:r>
              <a:rPr lang="en-US" dirty="0" smtClean="0"/>
              <a:t> from the Reports page on the SUSHI website. Note that the “CSV” example link is to the COUNTER COP,  Appendix F.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6670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http://www.niso.org/workrooms/sushi/reports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838200"/>
            <a:ext cx="820833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81000"/>
            <a:ext cx="5943600" cy="4745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04800" y="61722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Log in </a:t>
            </a:r>
            <a:r>
              <a:rPr lang="en-US" dirty="0" err="1" smtClean="0"/>
              <a:t>kavi</a:t>
            </a:r>
            <a:r>
              <a:rPr lang="en-US" dirty="0" smtClean="0"/>
              <a:t> via: http://www.niso.org/home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1722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My Groups display 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457200"/>
            <a:ext cx="5943600" cy="4745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457200"/>
            <a:ext cx="5943600" cy="446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3400" y="56388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From the drop down menu, select SUSHI Standing Committee. </a:t>
            </a:r>
          </a:p>
          <a:p>
            <a:endParaRPr lang="en-US" dirty="0" smtClean="0"/>
          </a:p>
          <a:p>
            <a:r>
              <a:rPr lang="en-US" dirty="0" smtClean="0"/>
              <a:t>http://www.niso.org/apps/org/workgroup/sushimaintenance/documents.php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rcRect l="37755" t="40298" r="7143" b="32836"/>
          <a:stretch>
            <a:fillRect/>
          </a:stretch>
        </p:blipFill>
        <p:spPr bwMode="auto">
          <a:xfrm>
            <a:off x="685800" y="1752600"/>
            <a:ext cx="7620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33400" y="56388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4. Scroll to the COUNTER Report Examples section:</a:t>
            </a:r>
          </a:p>
          <a:p>
            <a:endParaRPr lang="en-US" dirty="0" smtClean="0"/>
          </a:p>
          <a:p>
            <a:r>
              <a:rPr lang="en-US" dirty="0" smtClean="0"/>
              <a:t>http://www.niso.org/apps/org/workgroup/sushimaintenance/documents.php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295400"/>
            <a:ext cx="8077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File Naming Convention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smtClean="0"/>
              <a:t>FORM: 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counterrelease_releasepoint_genre</a:t>
            </a:r>
            <a:r>
              <a:rPr lang="en-US" dirty="0" smtClean="0"/>
              <a:t>[</a:t>
            </a:r>
            <a:r>
              <a:rPr lang="en-US" dirty="0" err="1" smtClean="0"/>
              <a:t>example|examplelarge</a:t>
            </a:r>
            <a:r>
              <a:rPr lang="en-US" dirty="0" smtClean="0"/>
              <a:t>]_reportname.xml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EXAMPLES: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counter3_0_example_jr5.xml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counter3_0_examplelarge_jr5.xml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2578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 Upload document.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check the “General Public” sharing option.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check “Draft” as the State (after the document passes review we will change the state for Final).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l="18574" t="15905" r="5804" b="11636"/>
          <a:stretch>
            <a:fillRect/>
          </a:stretch>
        </p:blipFill>
        <p:spPr bwMode="auto">
          <a:xfrm>
            <a:off x="2286000" y="304800"/>
            <a:ext cx="3886200" cy="2133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/>
          <a:srcRect t="11327"/>
          <a:stretch>
            <a:fillRect/>
          </a:stretch>
        </p:blipFill>
        <p:spPr bwMode="auto">
          <a:xfrm>
            <a:off x="2514600" y="2438400"/>
            <a:ext cx="3581399" cy="238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9150" y="871538"/>
            <a:ext cx="7505700" cy="511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609600" y="6019800"/>
            <a:ext cx="80772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This is a screenshot of the detail record. Note that it is possible to replace it with a revision.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362200" y="2209800"/>
            <a:ext cx="9144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9812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URLs in the detailed description work for </a:t>
            </a:r>
            <a:r>
              <a:rPr lang="en-US" dirty="0" err="1" smtClean="0"/>
              <a:t>kavi</a:t>
            </a:r>
            <a:r>
              <a:rPr lang="en-US" dirty="0" smtClean="0"/>
              <a:t> users, but DO NOT work for the public. This apparently is a bug.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 l="3046" t="56611" r="508" b="32961"/>
          <a:stretch>
            <a:fillRect/>
          </a:stretch>
        </p:blipFill>
        <p:spPr bwMode="auto">
          <a:xfrm>
            <a:off x="381000" y="1219200"/>
            <a:ext cx="8392900" cy="618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971800"/>
            <a:ext cx="8286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81000" y="5257800"/>
            <a:ext cx="7772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use this URL form instead to share with public: </a:t>
            </a:r>
          </a:p>
          <a:p>
            <a:endParaRPr lang="en-US" sz="1200" dirty="0">
              <a:hlinkClick r:id="rId4"/>
            </a:endParaRPr>
          </a:p>
          <a:p>
            <a:r>
              <a:rPr lang="en-US" sz="1200" dirty="0" smtClean="0">
                <a:hlinkClick r:id="rId4"/>
              </a:rPr>
              <a:t>http://www.niso.org/apps/group_public/document.php?document_id=1923&amp;wg_abbrev=sushimaintenance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048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WARNING!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1655</TotalTime>
  <Words>247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COUNTER XML Examples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Cornell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adamcha2</dc:creator>
  <cp:lastModifiedBy>adamcha2</cp:lastModifiedBy>
  <cp:revision>56</cp:revision>
  <dcterms:created xsi:type="dcterms:W3CDTF">2009-05-05T15:08:14Z</dcterms:created>
  <dcterms:modified xsi:type="dcterms:W3CDTF">2009-05-06T18:43:59Z</dcterms:modified>
</cp:coreProperties>
</file>